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233BF0-FD3F-4D14-87E1-DAC97F941CC7}" type="datetimeFigureOut">
              <a:rPr lang="en-US" smtClean="0"/>
              <a:pPr/>
              <a:t>7/21/2018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444A9D-222F-4BD7-A2BD-CCEA5FF56A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 Bank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CBT Online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Manfaat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Keamanan</a:t>
            </a:r>
            <a:r>
              <a:rPr lang="en-US" dirty="0" smtClean="0"/>
              <a:t> data yang </a:t>
            </a:r>
            <a:r>
              <a:rPr lang="en-US" dirty="0" err="1" smtClean="0"/>
              <a:t>jauh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 smtClean="0"/>
          </a:p>
          <a:p>
            <a:r>
              <a:rPr lang="en-US" dirty="0" err="1" smtClean="0"/>
              <a:t>Penggunaan</a:t>
            </a:r>
            <a:r>
              <a:rPr lang="en-US" dirty="0" smtClean="0"/>
              <a:t> yang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endParaRPr lang="en-US" dirty="0" smtClean="0"/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menyajikan</a:t>
            </a:r>
            <a:r>
              <a:rPr lang="en-US" dirty="0" smtClean="0"/>
              <a:t> </a:t>
            </a:r>
            <a:r>
              <a:rPr lang="en-US" dirty="0" err="1" smtClean="0"/>
              <a:t>statistik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data yang </a:t>
            </a:r>
            <a:r>
              <a:rPr lang="en-US" dirty="0" err="1" smtClean="0"/>
              <a:t>ada</a:t>
            </a:r>
            <a:endParaRPr lang="en-US" dirty="0" smtClean="0"/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menyajikan</a:t>
            </a:r>
            <a:r>
              <a:rPr lang="en-US" dirty="0" smtClean="0"/>
              <a:t> data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endParaRPr lang="en-US" dirty="0" smtClean="0"/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Menghitung</a:t>
            </a:r>
            <a:r>
              <a:rPr lang="en-US" dirty="0" smtClean="0"/>
              <a:t> </a:t>
            </a:r>
            <a:r>
              <a:rPr lang="en-US" dirty="0" err="1" smtClean="0"/>
              <a:t>skor</a:t>
            </a:r>
            <a:r>
              <a:rPr lang="en-US" dirty="0" smtClean="0"/>
              <a:t> (</a:t>
            </a:r>
            <a:r>
              <a:rPr lang="en-US" dirty="0" err="1" smtClean="0"/>
              <a:t>asli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bobot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bank </a:t>
            </a:r>
            <a:r>
              <a:rPr lang="en-US" dirty="0" err="1" smtClean="0"/>
              <a:t>soal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kapan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endParaRPr lang="en-US" dirty="0" smtClean="0"/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engelompokkan</a:t>
            </a:r>
            <a:r>
              <a:rPr lang="en-US" dirty="0" smtClean="0"/>
              <a:t> </a:t>
            </a:r>
            <a:r>
              <a:rPr lang="en-US" dirty="0" err="1" smtClean="0"/>
              <a:t>subjek</a:t>
            </a:r>
            <a:r>
              <a:rPr lang="en-US" dirty="0" smtClean="0"/>
              <a:t> </a:t>
            </a:r>
            <a:r>
              <a:rPr lang="en-US" dirty="0" err="1" smtClean="0"/>
              <a:t>kesukaran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( </a:t>
            </a:r>
            <a:r>
              <a:rPr lang="en-US" dirty="0" err="1" smtClean="0"/>
              <a:t>sukar</a:t>
            </a:r>
            <a:r>
              <a:rPr lang="en-US" dirty="0" smtClean="0"/>
              <a:t> /</a:t>
            </a:r>
            <a:r>
              <a:rPr lang="en-US" dirty="0" err="1" smtClean="0"/>
              <a:t>sedang</a:t>
            </a:r>
            <a:r>
              <a:rPr lang="en-US" dirty="0" smtClean="0"/>
              <a:t>/</a:t>
            </a:r>
            <a:r>
              <a:rPr lang="en-US" dirty="0" err="1" smtClean="0"/>
              <a:t>ringan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yang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lihat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export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excel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Kendala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 Server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mendukung</a:t>
            </a:r>
            <a:r>
              <a:rPr lang="en-US" dirty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akses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user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sekali</a:t>
            </a:r>
            <a:r>
              <a:rPr lang="en-US" dirty="0" smtClean="0"/>
              <a:t> “Time Out” </a:t>
            </a:r>
            <a:r>
              <a:rPr lang="en-US" dirty="0" err="1" smtClean="0"/>
              <a:t>jaringan</a:t>
            </a:r>
            <a:endParaRPr lang="en-US" dirty="0" smtClean="0"/>
          </a:p>
          <a:p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Registrasi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online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terintegrasi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Payment </a:t>
            </a:r>
            <a:r>
              <a:rPr lang="en-US" dirty="0" err="1" smtClean="0"/>
              <a:t>Getway</a:t>
            </a:r>
            <a:r>
              <a:rPr lang="en-US" dirty="0" smtClean="0"/>
              <a:t> (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berbayar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Solusi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siapkan</a:t>
            </a:r>
            <a:r>
              <a:rPr lang="en-US" dirty="0" smtClean="0"/>
              <a:t> </a:t>
            </a:r>
            <a:r>
              <a:rPr lang="en-US" dirty="0" err="1" smtClean="0"/>
              <a:t>infrastruktur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bagus</a:t>
            </a:r>
            <a:r>
              <a:rPr lang="en-US" dirty="0" smtClean="0"/>
              <a:t> </a:t>
            </a:r>
            <a:r>
              <a:rPr lang="en-US" dirty="0" err="1" smtClean="0"/>
              <a:t>misalnya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sever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database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bedakan</a:t>
            </a:r>
            <a:r>
              <a:rPr lang="en-US" dirty="0" smtClean="0"/>
              <a:t> server</a:t>
            </a:r>
          </a:p>
          <a:p>
            <a:r>
              <a:rPr lang="en-US" dirty="0" err="1" smtClean="0"/>
              <a:t>Menyiapkan</a:t>
            </a:r>
            <a:r>
              <a:rPr lang="en-US" dirty="0" smtClean="0"/>
              <a:t> </a:t>
            </a:r>
            <a:r>
              <a:rPr lang="en-US" dirty="0" err="1" smtClean="0"/>
              <a:t>Registrasi</a:t>
            </a:r>
            <a:r>
              <a:rPr lang="en-US" dirty="0" smtClean="0"/>
              <a:t>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terintegrasi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payment </a:t>
            </a:r>
            <a:r>
              <a:rPr lang="en-US" dirty="0" err="1" smtClean="0"/>
              <a:t>getway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virtual account yang </a:t>
            </a:r>
            <a:r>
              <a:rPr lang="en-US" dirty="0" err="1" smtClean="0"/>
              <a:t>bekerjasama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bank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penyedia</a:t>
            </a:r>
            <a:r>
              <a:rPr lang="en-US" dirty="0" smtClean="0"/>
              <a:t> </a:t>
            </a:r>
            <a:r>
              <a:rPr lang="en-US" dirty="0" err="1" smtClean="0"/>
              <a:t>paymen</a:t>
            </a:r>
            <a:r>
              <a:rPr lang="en-US" dirty="0" smtClean="0"/>
              <a:t> </a:t>
            </a:r>
            <a:r>
              <a:rPr lang="en-US" dirty="0" err="1" smtClean="0"/>
              <a:t>getway</a:t>
            </a:r>
            <a:endParaRPr lang="en-US" dirty="0" smtClean="0"/>
          </a:p>
          <a:p>
            <a:r>
              <a:rPr lang="en-US" dirty="0" err="1" smtClean="0"/>
              <a:t>Menganalisa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yang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penambahan</a:t>
            </a:r>
            <a:r>
              <a:rPr lang="en-US" dirty="0" smtClean="0"/>
              <a:t>/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 smtClean="0"/>
          </a:p>
          <a:p>
            <a:r>
              <a:rPr lang="en-US" dirty="0" err="1" smtClean="0"/>
              <a:t>Memperhitungkan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wewenangnya</a:t>
            </a:r>
            <a:endParaRPr lang="en-US" dirty="0"/>
          </a:p>
        </p:txBody>
      </p:sp>
      <p:pic>
        <p:nvPicPr>
          <p:cNvPr id="4" name="Content Placeholder 3" descr="usecase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09800"/>
            <a:ext cx="8565139" cy="289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2355</TotalTime>
  <Words>168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SIM Bank Soal dan  CBT Online</vt:lpstr>
      <vt:lpstr>Manfaat</vt:lpstr>
      <vt:lpstr>Kendala</vt:lpstr>
      <vt:lpstr>Solusi</vt:lpstr>
      <vt:lpstr>Slide 5</vt:lpstr>
      <vt:lpstr>Use case dan wewenangnya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2018-07-21T10:30:45Z</dcterms:created>
  <dcterms:modified xsi:type="dcterms:W3CDTF">2018-07-23T03:03:50Z</dcterms:modified>
</cp:coreProperties>
</file>